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2"/>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9" d="100"/>
          <a:sy n="209" d="100"/>
        </p:scale>
        <p:origin x="-10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notesMaster" Target="notesMasters/notesMaster1.xml"/><Relationship Id="rId393" Type="http://schemas.openxmlformats.org/officeDocument/2006/relationships/printerSettings" Target="printerSettings/printerSettings1.bin"/><Relationship Id="rId394" Type="http://schemas.openxmlformats.org/officeDocument/2006/relationships/presProps" Target="presProps.xml"/><Relationship Id="rId395" Type="http://schemas.openxmlformats.org/officeDocument/2006/relationships/viewProps" Target="viewProps.xml"/><Relationship Id="rId396" Type="http://schemas.openxmlformats.org/officeDocument/2006/relationships/theme" Target="theme/theme1.xml"/><Relationship Id="rId39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6" y="2720463"/>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4" y="2865022"/>
            <a:ext cx="925081"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19" y="2865022"/>
            <a:ext cx="925081"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0" y="4217898"/>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7" y="4190938"/>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5" y="4669175"/>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4813734"/>
            <a:ext cx="807486"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4813734"/>
            <a:ext cx="682052"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0" y="3190382"/>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5" y="3641659"/>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29" y="5271609"/>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4" y="4084135"/>
            <a:ext cx="580157" cy="925595"/>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3754377"/>
            <a:ext cx="572296"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2" y="5829488"/>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4" y="3444702"/>
            <a:ext cx="1842323" cy="854554"/>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4004775"/>
            <a:ext cx="517418"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1" y="4146853"/>
            <a:ext cx="1654171" cy="57231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0" y="54044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3" y="5962284"/>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3" y="400477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456484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784592" y="3874415"/>
            <a:ext cx="1505252"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0" y="25735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313357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1" y="4298290"/>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a:t>
            </a:r>
            <a:r>
              <a:rPr lang="en-US" b="1" smtClean="0">
                <a:latin typeface="Helvetica Neue"/>
                <a:cs typeface="Helvetica Neue"/>
              </a:rPr>
              <a:t>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32385</TotalTime>
  <Words>12068</Words>
  <Application>Microsoft Macintosh PowerPoint</Application>
  <PresentationFormat>On-screen Show (4:3)</PresentationFormat>
  <Paragraphs>2982</Paragraphs>
  <Slides>390</Slides>
  <Notes>1</Notes>
  <HiddenSlides>0</HiddenSlides>
  <MMClips>0</MMClips>
  <ScaleCrop>false</ScaleCrop>
  <HeadingPairs>
    <vt:vector size="4" baseType="variant">
      <vt:variant>
        <vt:lpstr>Theme</vt:lpstr>
      </vt:variant>
      <vt:variant>
        <vt:i4>1</vt:i4>
      </vt:variant>
      <vt:variant>
        <vt:lpstr>Slide Titles</vt:lpstr>
      </vt:variant>
      <vt:variant>
        <vt:i4>390</vt:i4>
      </vt:variant>
    </vt:vector>
  </HeadingPairs>
  <TitlesOfParts>
    <vt:vector size="391"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1877</cp:revision>
  <dcterms:created xsi:type="dcterms:W3CDTF">2016-08-19T13:44:54Z</dcterms:created>
  <dcterms:modified xsi:type="dcterms:W3CDTF">2017-05-09T13:31:28Z</dcterms:modified>
</cp:coreProperties>
</file>